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3"/>
      <p:bold r:id="rId34"/>
    </p:embeddedFont>
    <p:embeddedFont>
      <p:font typeface="Source Code Pro" panose="020B0509030403020204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3f40eb1b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3f40eb1b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3f40eb1b4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3f40eb1b4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3f40eb1b4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3f40eb1b4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3f40eb1b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3f40eb1b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3f40eb1b4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3f40eb1b4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3f40eb1b4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3f40eb1b4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3f40eb1b4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3f40eb1b4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3f40eb1b4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3f40eb1b4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3f40eb1b4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3f40eb1b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3f40eb1b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3f40eb1b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3f40eb1b4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3f40eb1b4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3f40eb1b4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3f40eb1b4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3f40eb1b4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3f40eb1b4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3f40eb1b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3f40eb1b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f40eb1b4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f40eb1b4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1f48a5e8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1f48a5e8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3f40eb1b4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3f40eb1b4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3f40eb1b4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3f40eb1b4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f40eb1b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f40eb1b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3f40eb1b4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3f40eb1b4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e68babba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e68babba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3f40eb1b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3f40eb1b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3f40eb1b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3f40eb1b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3f40eb1b4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3f40eb1b4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3f40eb1b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3f40eb1b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3f40eb1b4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3f40eb1b4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3f40eb1b4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3f40eb1b4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459875" y="1554500"/>
            <a:ext cx="7928400" cy="14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500" b="0" dirty="0" err="1">
                <a:latin typeface="Source Code Pro"/>
                <a:ea typeface="Source Code Pro"/>
                <a:cs typeface="Source Code Pro"/>
                <a:sym typeface="Source Code Pro"/>
              </a:rPr>
              <a:t>TickeTBot</a:t>
            </a:r>
            <a:r>
              <a:rPr lang="en-GB" sz="4500" b="0" dirty="0">
                <a:latin typeface="Source Code Pro"/>
                <a:ea typeface="Source Code Pro"/>
                <a:cs typeface="Source Code Pro"/>
                <a:sym typeface="Source Code Pro"/>
              </a:rPr>
              <a:t> - Flights Tickets Search With Telegram</a:t>
            </a:r>
            <a:endParaRPr sz="4500" b="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6221325" y="3751350"/>
            <a:ext cx="28422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Michael Naor </a:t>
            </a:r>
            <a:endParaRPr sz="2000" b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Yuval Mutseri</a:t>
            </a:r>
            <a:endParaRPr sz="2000" b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April 2022</a:t>
            </a:r>
            <a:endParaRPr sz="2000" b="0"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0" y="3572100"/>
            <a:ext cx="4572000" cy="14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>
                <a:latin typeface="Source Code Pro"/>
                <a:ea typeface="Source Code Pro"/>
                <a:cs typeface="Source Code Pro"/>
                <a:sym typeface="Source Code Pro"/>
              </a:rPr>
              <a:t>Naya College</a:t>
            </a:r>
            <a:endParaRPr sz="2000" b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>
                <a:latin typeface="Source Code Pro"/>
                <a:ea typeface="Source Code Pro"/>
                <a:cs typeface="Source Code Pro"/>
                <a:sym typeface="Source Code Pro"/>
              </a:rPr>
              <a:t>Big Data Engineer course</a:t>
            </a:r>
            <a:endParaRPr sz="2000" b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>
                <a:latin typeface="Source Code Pro"/>
                <a:ea typeface="Source Code Pro"/>
                <a:cs typeface="Source Code Pro"/>
                <a:sym typeface="Source Code Pro"/>
              </a:rPr>
              <a:t>Final Project Presentation</a:t>
            </a:r>
            <a:endParaRPr sz="2000" b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50" y="71475"/>
            <a:ext cx="1169750" cy="11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042" y="192850"/>
            <a:ext cx="1879958" cy="11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3348700" y="836938"/>
            <a:ext cx="224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chemeClr val="dk1"/>
                </a:solidFill>
              </a:rPr>
              <a:t>Real time pipeline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75" y="836949"/>
            <a:ext cx="5554625" cy="21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1584000" y="0"/>
            <a:ext cx="59760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Sending</a:t>
            </a:r>
            <a:r>
              <a:rPr lang="en-GB" b="1" u="sng"/>
              <a:t> </a:t>
            </a: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Data to Kafka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849" y="3418102"/>
            <a:ext cx="2495950" cy="15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889" y="3820550"/>
            <a:ext cx="2419110" cy="13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313" y="889952"/>
            <a:ext cx="6475373" cy="2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2496450" y="0"/>
            <a:ext cx="41511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Using PySpark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0" y="3995500"/>
            <a:ext cx="6647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Integration between Kafka and Spark using PySpark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25" y="679475"/>
            <a:ext cx="4458275" cy="37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4572000" y="1092850"/>
            <a:ext cx="4538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Define required schema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Generate calculated columns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889" y="3820550"/>
            <a:ext cx="2419110" cy="13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2496450" y="0"/>
            <a:ext cx="41511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Using PySpark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1637200" y="2750"/>
            <a:ext cx="60441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Sending DF to MongoDB</a:t>
            </a:r>
            <a:endParaRPr b="1" u="sng"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700" y="3827500"/>
            <a:ext cx="4344550" cy="11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00" y="666325"/>
            <a:ext cx="3604624" cy="35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3706975" y="1267800"/>
            <a:ext cx="558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Connecting to MongoDB using PyMongo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900" y="3938975"/>
            <a:ext cx="4514250" cy="12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9538"/>
            <a:ext cx="8839200" cy="128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637200" y="2750"/>
            <a:ext cx="60441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Sending DF to MongoDB</a:t>
            </a:r>
            <a:endParaRPr b="1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81825" y="0"/>
            <a:ext cx="87096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Saving Requests To Archive - S3</a:t>
            </a:r>
            <a:endParaRPr b="1" u="sng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5" y="769163"/>
            <a:ext cx="7360677" cy="303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425" y="4155028"/>
            <a:ext cx="1273075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131250" y="4061150"/>
            <a:ext cx="7687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Dynamically generating daily partitioned buckets directories and file names.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5913"/>
            <a:ext cx="3999106" cy="3601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4151500" y="1092825"/>
            <a:ext cx="499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Partitioned buckets directories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425" y="4155028"/>
            <a:ext cx="1273075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381825" y="0"/>
            <a:ext cx="87096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Saving Requests To Archive - S3</a:t>
            </a:r>
            <a:endParaRPr b="1" u="sn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l="18817" t="8692"/>
          <a:stretch/>
        </p:blipFill>
        <p:spPr>
          <a:xfrm>
            <a:off x="0" y="1047875"/>
            <a:ext cx="4867249" cy="3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425" y="4155028"/>
            <a:ext cx="1273075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81825" y="0"/>
            <a:ext cx="87096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Saving Requests To Archive - S3</a:t>
            </a:r>
            <a:endParaRPr b="1" u="sng"/>
          </a:p>
        </p:txBody>
      </p:sp>
      <p:sp>
        <p:nvSpPr>
          <p:cNvPr id="188" name="Google Shape;188;p29"/>
          <p:cNvSpPr txBox="1"/>
          <p:nvPr/>
        </p:nvSpPr>
        <p:spPr>
          <a:xfrm>
            <a:off x="4867250" y="1047875"/>
            <a:ext cx="4276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File names are unique with current timestamp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301" y="1036655"/>
            <a:ext cx="6131799" cy="38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381825" y="0"/>
            <a:ext cx="87096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Scheduled Price Check Pipeline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-125" y="2750"/>
            <a:ext cx="91440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Pymongo-Pulling_Active Requests</a:t>
            </a:r>
            <a:endParaRPr b="1" u="sng"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400" y="4119100"/>
            <a:ext cx="3609774" cy="9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9538"/>
            <a:ext cx="8839204" cy="122143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218650" y="2964800"/>
            <a:ext cx="621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Every request is active by default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Agenda</a:t>
            </a:r>
            <a:endParaRPr sz="3600"/>
          </a:p>
        </p:txBody>
      </p:sp>
      <p:sp>
        <p:nvSpPr>
          <p:cNvPr id="66" name="Google Shape;66;p14"/>
          <p:cNvSpPr txBox="1"/>
          <p:nvPr/>
        </p:nvSpPr>
        <p:spPr>
          <a:xfrm>
            <a:off x="799425" y="1118950"/>
            <a:ext cx="7894500" cy="3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 Goal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Architecture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Real time Pipeline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Scheduled Price Check Pipeline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Daily Parquet Archive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Airflow Dags</a:t>
            </a:r>
            <a:endParaRPr sz="1800">
              <a:solidFill>
                <a:srgbClr val="1B212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0" y="797300"/>
            <a:ext cx="3691275" cy="42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3936325" y="1267800"/>
            <a:ext cx="5058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Querying</a:t>
            </a: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 only active requests for price check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400" y="4119100"/>
            <a:ext cx="3609774" cy="9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-125" y="2750"/>
            <a:ext cx="91440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Pymongo-Pulling_Active Requests</a:t>
            </a:r>
            <a:endParaRPr b="1" u="sn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0" y="2750"/>
            <a:ext cx="91440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Updating the user via TickeTBot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00" y="1248350"/>
            <a:ext cx="48672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400" y="4119100"/>
            <a:ext cx="3609774" cy="9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314900" y="3264700"/>
            <a:ext cx="578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Every user gets his own price update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900" y="2185988"/>
            <a:ext cx="45434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473575" y="2750"/>
            <a:ext cx="76149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Updating MongoDB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9118"/>
            <a:ext cx="9144000" cy="93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400" y="4119100"/>
            <a:ext cx="3609774" cy="9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/>
          <p:nvPr/>
        </p:nvSpPr>
        <p:spPr>
          <a:xfrm>
            <a:off x="314900" y="2509950"/>
            <a:ext cx="8301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request with old price is marked as inactive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 row added with the current price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1239600" y="0"/>
            <a:ext cx="66648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Daily Parquet Archive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9538"/>
            <a:ext cx="8839201" cy="228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300" y="3992950"/>
            <a:ext cx="3213225" cy="1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4359675" y="1267800"/>
            <a:ext cx="5011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 Boto3 and awswrengler 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Taking files older than 7 days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239600" y="0"/>
            <a:ext cx="66648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Daily Parquet Archive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3500"/>
            <a:ext cx="4175700" cy="29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300" y="3992950"/>
            <a:ext cx="3213225" cy="1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1239600" y="0"/>
            <a:ext cx="66648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Daily Parquet Archive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0" y="3418325"/>
            <a:ext cx="5843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Parquet files Saves on cloud storage space with compression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Increased data throughput and performance for analytics use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3500"/>
            <a:ext cx="4637323" cy="25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425" y="4155028"/>
            <a:ext cx="1273075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1239600" y="0"/>
            <a:ext cx="66648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Daily Parquet Archive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3500"/>
            <a:ext cx="5775204" cy="42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>
            <a:spLocks noGrp="1"/>
          </p:cNvSpPr>
          <p:nvPr>
            <p:ph type="title"/>
          </p:nvPr>
        </p:nvSpPr>
        <p:spPr>
          <a:xfrm>
            <a:off x="764550" y="81475"/>
            <a:ext cx="76149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Airflow Dags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863"/>
            <a:ext cx="8839199" cy="230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800" y="4212800"/>
            <a:ext cx="1796151" cy="69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0" y="769800"/>
            <a:ext cx="5616323" cy="42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800" y="4212800"/>
            <a:ext cx="1796151" cy="6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5730025" y="1267800"/>
            <a:ext cx="3265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 bashOperator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Parallel tasks run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764550" y="81475"/>
            <a:ext cx="76149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Airflow Dags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00" y="1013713"/>
            <a:ext cx="7144280" cy="279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800" y="4212800"/>
            <a:ext cx="1796151" cy="6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764550" y="81475"/>
            <a:ext cx="76149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Airflow Dags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41"/>
          <p:cNvSpPr txBox="1"/>
          <p:nvPr/>
        </p:nvSpPr>
        <p:spPr>
          <a:xfrm>
            <a:off x="0" y="3850500"/>
            <a:ext cx="689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Change of Architecture from Sequential to Local to support parallel tasks run and replace DB from SQLite to Mysql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74375" y="48650"/>
            <a:ext cx="4045200" cy="6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Goal</a:t>
            </a:r>
            <a:endParaRPr sz="360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174375" y="876600"/>
            <a:ext cx="4332000" cy="4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600">
                <a:solidFill>
                  <a:srgbClr val="1B212C"/>
                </a:solidFill>
              </a:rPr>
              <a:t>Our main goal is to make ticket search accessible in a simple and efficient way and enable regular updates on flight prices. </a:t>
            </a:r>
            <a:endParaRPr sz="1600">
              <a:solidFill>
                <a:srgbClr val="1B212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-GB" sz="1600">
                <a:solidFill>
                  <a:srgbClr val="1B212C"/>
                </a:solidFill>
              </a:rPr>
              <a:t>By connecting to the AMADEUS API we enable flight search by destination or budget. We continue to look for a better price constantly and update the customer Via Telegram Bot.</a:t>
            </a:r>
            <a:endParaRPr sz="1600">
              <a:solidFill>
                <a:srgbClr val="1B212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1600">
              <a:solidFill>
                <a:srgbClr val="1B212C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1600">
              <a:solidFill>
                <a:srgbClr val="1B212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600">
              <a:solidFill>
                <a:srgbClr val="1B212C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275" y="3205800"/>
            <a:ext cx="1561581" cy="11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725" y="2461350"/>
            <a:ext cx="1173525" cy="11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050" y="831750"/>
            <a:ext cx="4136701" cy="10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2841550" y="0"/>
            <a:ext cx="3548400" cy="9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200" b="0">
                <a:latin typeface="Source Code Pro"/>
                <a:ea typeface="Source Code Pro"/>
                <a:cs typeface="Source Code Pro"/>
                <a:sym typeface="Source Code Pro"/>
              </a:rPr>
              <a:t>Q&amp;A</a:t>
            </a:r>
            <a:endParaRPr sz="4200" b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200" b="0">
                <a:latin typeface="Source Code Pro"/>
                <a:ea typeface="Source Code Pro"/>
                <a:cs typeface="Source Code Pro"/>
                <a:sym typeface="Source Code Pro"/>
              </a:rPr>
              <a:t>Thank You!</a:t>
            </a:r>
            <a:endParaRPr sz="4200" b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350" y="2702975"/>
            <a:ext cx="3180800" cy="17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92950" y="1568900"/>
            <a:ext cx="80286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Leading provider of flights, hotels and insurance booking services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Stable and various API 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Access to test environment  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In-depth content and value-added features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25" y="249899"/>
            <a:ext cx="8453824" cy="11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775" y="3877074"/>
            <a:ext cx="4780776" cy="12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250" y="0"/>
            <a:ext cx="4897750" cy="1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929" y="1730350"/>
            <a:ext cx="4103624" cy="19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36425" y="546625"/>
            <a:ext cx="40203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00" b="0">
                <a:latin typeface="Source Code Pro"/>
                <a:ea typeface="Source Code Pro"/>
                <a:cs typeface="Source Code Pro"/>
                <a:sym typeface="Source Code Pro"/>
              </a:rPr>
              <a:t>Realtime Pipeline</a:t>
            </a:r>
            <a:endParaRPr sz="2800" b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136425" y="2448525"/>
            <a:ext cx="47274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>
                <a:latin typeface="Source Code Pro"/>
                <a:ea typeface="Source Code Pro"/>
                <a:cs typeface="Source Code Pro"/>
                <a:sym typeface="Source Code Pro"/>
              </a:rPr>
              <a:t>Scheduled Price Check Pipeline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6425" y="4200875"/>
            <a:ext cx="42447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>
                <a:latin typeface="Source Code Pro"/>
                <a:ea typeface="Source Code Pro"/>
                <a:cs typeface="Source Code Pro"/>
                <a:sym typeface="Source Code Pro"/>
              </a:rPr>
              <a:t>Daily Parquet Archive</a:t>
            </a:r>
            <a:r>
              <a:rPr lang="en-GB"/>
              <a:t> 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6204" y="4054500"/>
            <a:ext cx="500775" cy="19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7"/>
          <p:cNvCxnSpPr/>
          <p:nvPr/>
        </p:nvCxnSpPr>
        <p:spPr>
          <a:xfrm>
            <a:off x="-11700" y="161827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>
            <a:off x="-11700" y="381757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644000" y="0"/>
            <a:ext cx="52938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Realtime Pipeline</a:t>
            </a: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277000" cy="24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25" y="802763"/>
            <a:ext cx="5668450" cy="283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250" y="3918300"/>
            <a:ext cx="1972250" cy="10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0" y="3918300"/>
            <a:ext cx="7183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Start command with 2 ways to search the tickets: by destination and by max price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2597850" y="0"/>
            <a:ext cx="39483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Telegram Bot</a:t>
            </a:r>
            <a:endParaRPr b="1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250" y="3918300"/>
            <a:ext cx="1972250" cy="10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4598350" y="761700"/>
            <a:ext cx="454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Types Of Error Handling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Amatic SC"/>
              <a:buChar char="●"/>
            </a:pPr>
            <a:r>
              <a:rPr lang="en-GB" sz="1800">
                <a:solidFill>
                  <a:srgbClr val="1B21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Real time response </a:t>
            </a:r>
            <a:endParaRPr sz="1800">
              <a:solidFill>
                <a:srgbClr val="1B212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2597850" y="0"/>
            <a:ext cx="39483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u="sng">
                <a:latin typeface="Source Code Pro"/>
                <a:ea typeface="Source Code Pro"/>
                <a:cs typeface="Source Code Pro"/>
                <a:sym typeface="Source Code Pro"/>
              </a:rPr>
              <a:t>Telegram Bot</a:t>
            </a:r>
            <a:endParaRPr b="1" u="sng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3500"/>
            <a:ext cx="4445955" cy="42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75" y="74949"/>
            <a:ext cx="8453824" cy="11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r="25261"/>
          <a:stretch/>
        </p:blipFill>
        <p:spPr>
          <a:xfrm>
            <a:off x="253675" y="1403225"/>
            <a:ext cx="2169374" cy="37402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400" y="1403230"/>
            <a:ext cx="1859610" cy="37402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6">
            <a:alphaModFix/>
          </a:blip>
          <a:srcRect r="4662"/>
          <a:stretch/>
        </p:blipFill>
        <p:spPr>
          <a:xfrm>
            <a:off x="4766999" y="1403225"/>
            <a:ext cx="1811075" cy="3740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7">
            <a:alphaModFix/>
          </a:blip>
          <a:srcRect l="5988"/>
          <a:stretch/>
        </p:blipFill>
        <p:spPr>
          <a:xfrm>
            <a:off x="6773075" y="1403225"/>
            <a:ext cx="2002400" cy="3740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On-screen Show (16:9)</PresentationFormat>
  <Paragraphs>74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Amatic SC</vt:lpstr>
      <vt:lpstr>Arial</vt:lpstr>
      <vt:lpstr>Source Code Pro</vt:lpstr>
      <vt:lpstr>Beach Day</vt:lpstr>
      <vt:lpstr>TickeTBot - Flights Tickets Search With Telegram</vt:lpstr>
      <vt:lpstr>Agenda</vt:lpstr>
      <vt:lpstr>Goal</vt:lpstr>
      <vt:lpstr>PowerPoint Presentation</vt:lpstr>
      <vt:lpstr>Realtime Pipeline</vt:lpstr>
      <vt:lpstr>Realtime Pipeline </vt:lpstr>
      <vt:lpstr>Telegram Bot</vt:lpstr>
      <vt:lpstr>Telegram Bot</vt:lpstr>
      <vt:lpstr>PowerPoint Presentation</vt:lpstr>
      <vt:lpstr>Sending Data to Kafka</vt:lpstr>
      <vt:lpstr>Using PySpark</vt:lpstr>
      <vt:lpstr>Using PySpark</vt:lpstr>
      <vt:lpstr>Sending DF to MongoDB</vt:lpstr>
      <vt:lpstr>Sending DF to MongoDB</vt:lpstr>
      <vt:lpstr>Saving Requests To Archive - S3</vt:lpstr>
      <vt:lpstr>Saving Requests To Archive - S3</vt:lpstr>
      <vt:lpstr>Saving Requests To Archive - S3</vt:lpstr>
      <vt:lpstr>Scheduled Price Check Pipeline</vt:lpstr>
      <vt:lpstr>Pymongo-Pulling_Active Requests</vt:lpstr>
      <vt:lpstr>Pymongo-Pulling_Active Requests</vt:lpstr>
      <vt:lpstr>Updating the user via TickeTBot</vt:lpstr>
      <vt:lpstr>Updating MongoDB</vt:lpstr>
      <vt:lpstr>Daily Parquet Archive</vt:lpstr>
      <vt:lpstr>Daily Parquet Archive</vt:lpstr>
      <vt:lpstr>Daily Parquet Archive</vt:lpstr>
      <vt:lpstr>Daily Parquet Archive</vt:lpstr>
      <vt:lpstr>Airflow Dags</vt:lpstr>
      <vt:lpstr>Airflow Dags</vt:lpstr>
      <vt:lpstr>Airflow Dags</vt:lpstr>
      <vt:lpstr>Q&amp;A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TickeTBot - Flights Tickets Search With Telegram</dc:title>
  <dc:creator>TALONI</dc:creator>
  <cp:lastModifiedBy>Tsafrir Aloni</cp:lastModifiedBy>
  <cp:revision>1</cp:revision>
  <dcterms:modified xsi:type="dcterms:W3CDTF">2023-01-03T17:52:41Z</dcterms:modified>
</cp:coreProperties>
</file>